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64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FCB358-EEBB-4420-AEF3-0C7EC9D74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8E9347-0740-42D6-9002-84432D4720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7801EE-DFA9-4003-9787-498F9A5CD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926F45-BAD7-4ECE-A7AA-F01E6DB6E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097BAA-C471-4AC5-BCE2-CD4D1CA09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87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98A91-9838-44F8-BC2B-B247FC3BA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47180B-FDC1-4BA7-A52D-18F8721BD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B4A076-9F95-4063-826E-AD7323FB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A32EFD-AD19-4D6B-A7E7-02AD43539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903317-CE88-419B-984E-F00314D9C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939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D2EBB1-33CF-4D9E-90A9-17F41FF09A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05E71F-1036-431E-8C20-0417DAAF06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BA035A-EDCA-4F21-ADEC-E45131AC0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CF9AE8-E120-4676-925F-2FA7DAD3D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1BE9F3-F18D-4CCD-B9E5-62AF47CD5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357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ADDBAE-2FC5-4D0E-A453-549019DAF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B92EFF-3B9B-4A9E-86C5-D4745CB26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A80145-62A9-441A-AB51-24B6739FD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C32997-3EA0-4155-95BB-A97F213F2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7BE1E8-E5E0-4943-964F-ED7EEF79B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18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73A7AF-7554-4EF3-AF4D-79EEF60FB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0CDD78-28A7-427D-B184-14732730A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4C2B07-BF51-4FE4-8405-034B9266E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9CB74A-ED53-4975-B561-ECF0C6786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03974E-816D-4EA5-BFE6-F89AEA466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80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4ECC8A-2C7C-477B-BC40-664B4E9EB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AC16C6-9AED-4E9E-B038-C76B7704DC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542AAD-C1D5-422F-919C-8B3207E9DE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B6ECFD-6FD4-4056-B443-EE5EEA64F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4CC3B8-13FA-47A3-8D39-F8914C87F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5C7AB3-C07E-4D66-9E5E-CF5AA9A6A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542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E15C0C-8215-4151-AA29-50B7C69B5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D79B80-452A-462A-85C0-9DAD4C18A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6E5FCA7-6F5D-4164-8023-49A68EB2F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401652B-8D06-4324-A0F9-96DAA3B442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AF6A8B3-A4EE-4088-95E1-508DAE73C3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5EF3B95-AD22-4BDB-9C0F-F7D3876E1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A82A5BF-C64C-4AD5-B282-002569DA5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497DA1D-52AE-4960-BD31-CC1608389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166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466CE0-7A42-4925-87E6-99E524358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F09661-C796-412D-8185-209E69158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BE2E5A-91CA-4C35-B808-1948430DC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C246E7A-CBB6-4903-8413-DC9B3643D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06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DBAEEC4-420C-447C-8A56-1EF376045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B45D09-A6E7-4719-8352-6146919F5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709323-5342-450C-9B55-040024A1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2818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B2D42B-E3C5-465B-8980-078891D34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DD4DB0-2658-42DF-A812-B91BF51D4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2737B6-4C2B-49E7-8F8B-8EDE4CA64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9332D8B-8C9F-4B3C-9553-9854899B6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55740F-3043-410A-B620-05CA06966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12DBE2-1773-40BF-AEC5-E65FF6429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9986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3514E0-61DC-407D-8B40-8A6B1EF7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0B7C1E-9BE1-44F5-99ED-E927C70EC6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49166D-1E88-441C-B8F2-00DAF25931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A4E8D43-D23E-43C5-842E-3EFC9FC26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1B2FCE-AD22-4BCC-9918-532D1CE64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68FCE6-7F9C-4868-81E7-E489095F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09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059C989-6BD5-4C86-8B71-2286815F4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11128B-C8AB-4805-BCE0-FE1ED217E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46D1D8-AB76-46A3-88B2-788C57D642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6E417-9D0F-4793-A0B2-CD2513279629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EFE1EB-D4DE-4B4B-9DD5-F8C30552CB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99B37F-CBD0-4211-B7BF-31E3FB7D8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F3DF8-123D-43C8-B729-7574360B0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13036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99DED427-F817-429D-AD44-87967A3A4C9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909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605497C6-8035-4A4D-9878-79F9DDCB1B3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818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81F8B0DB-5A39-43CA-9AD3-CCFDEB7EB22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99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73AC979D-7C26-400C-A8BA-DFBB468BDB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46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7D8C92E6-1FC4-492F-B8C1-90210579704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143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52AF9E2F-A0CB-42F3-B35A-D257ED4BBEE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700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501EC113-6504-46F7-AC2D-92F9468CB0F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24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44093B53-9E60-457C-9BCF-89F9ED4757A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540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75A3A351-3541-4E4B-A7BE-15EC40E2BB1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87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张 艺驰</cp:lastModifiedBy>
  <cp:revision>1</cp:revision>
  <dcterms:created xsi:type="dcterms:W3CDTF">2020-01-09T08:28:08Z</dcterms:created>
  <dcterms:modified xsi:type="dcterms:W3CDTF">2020-11-24T13:06:51Z</dcterms:modified>
</cp:coreProperties>
</file>

<file path=docProps/thumbnail.jpeg>
</file>